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2801600" cy="9601200" type="A3"/>
  <p:notesSz cx="6888163" cy="100187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7B7CA3-2C41-F848-9F39-1F58616936A2}" v="1" dt="2025-03-05T12:01:21.5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7" autoAdjust="0"/>
    <p:restoredTop sz="96301"/>
  </p:normalViewPr>
  <p:slideViewPr>
    <p:cSldViewPr snapToGrid="0">
      <p:cViewPr varScale="1">
        <p:scale>
          <a:sx n="77" d="100"/>
          <a:sy n="77" d="100"/>
        </p:scale>
        <p:origin x="220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AC1EB15-2FE5-48EC-61F1-D7C6B395EF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3238"/>
          </a:xfrm>
          <a:prstGeom prst="rect">
            <a:avLst/>
          </a:prstGeom>
        </p:spPr>
        <p:txBody>
          <a:bodyPr vert="horz" lIns="96599" tIns="48300" rIns="96599" bIns="4830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A8AA203-99FC-B089-F724-1FB20ABBC5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3238"/>
          </a:xfrm>
          <a:prstGeom prst="rect">
            <a:avLst/>
          </a:prstGeom>
        </p:spPr>
        <p:txBody>
          <a:bodyPr vert="horz" lIns="96599" tIns="48300" rIns="96599" bIns="4830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AC68891E-155B-0141-815B-40D5D97C6F3E}" type="datetimeFigureOut">
              <a:rPr lang="ja-JP" altLang="en-US"/>
              <a:pPr>
                <a:defRPr/>
              </a:pPr>
              <a:t>2025/3/5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32E4B69-FBEF-EA8E-1C3A-0EE6ACE6E1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9" tIns="48300" rIns="96599" bIns="4830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4484B2F5-545D-218B-E913-E189FFE939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6599" tIns="48300" rIns="96599" bIns="4830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33FF9A-8834-D25F-12B7-C9A12B55844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4500" cy="503238"/>
          </a:xfrm>
          <a:prstGeom prst="rect">
            <a:avLst/>
          </a:prstGeom>
        </p:spPr>
        <p:txBody>
          <a:bodyPr vert="horz" lIns="96599" tIns="48300" rIns="96599" bIns="4830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2BBEDD-8A27-04F8-B2CF-393FFD802F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2075" y="9515475"/>
            <a:ext cx="2984500" cy="503238"/>
          </a:xfrm>
          <a:prstGeom prst="rect">
            <a:avLst/>
          </a:prstGeom>
        </p:spPr>
        <p:txBody>
          <a:bodyPr vert="horz" lIns="96599" tIns="48300" rIns="96599" bIns="4830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7D24649D-07ED-1647-A7BB-21868AED45B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279525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B7E53-88BF-3BD8-A17A-3368B9A5B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CC055-02C2-274C-8BA4-090BB1C77EB1}" type="datetimeFigureOut">
              <a:rPr lang="ja-JP" altLang="en-US"/>
              <a:pPr>
                <a:defRPr/>
              </a:pPr>
              <a:t>2025/3/5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4CB17-0615-F3B5-72E8-014FBFC69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5DBEE-51C8-D644-7201-683BDEAE4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4D1D-1E65-B24F-A276-1D71CCFA987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945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66981-B60A-362B-7DD9-FE1F684B2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F7312-3429-F046-AAD7-416426F90AB7}" type="datetimeFigureOut">
              <a:rPr lang="ja-JP" altLang="en-US"/>
              <a:pPr>
                <a:defRPr/>
              </a:pPr>
              <a:t>2025/3/5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FB421-1088-0F16-D0E7-69EEB7398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7F4CE-F687-DD7D-710C-0A006AB79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19487-025A-CA4A-94B7-532A98AB5E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2509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2CE02-26E2-407B-735F-C0B8CE8D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FB73A-3693-4042-9FF7-A6C648589C38}" type="datetimeFigureOut">
              <a:rPr lang="ja-JP" altLang="en-US"/>
              <a:pPr>
                <a:defRPr/>
              </a:pPr>
              <a:t>2025/3/5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BE9EB-F71B-86C6-D5FE-38F91BD17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42087-4EEB-C802-CD1B-BDC4B908F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A9B94-08F5-4340-90CE-DFCDB5A9ED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6864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30D28-9420-9E31-9765-68286CAA5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BFE8C-46DD-7049-B23F-E705C40B341C}" type="datetimeFigureOut">
              <a:rPr lang="ja-JP" altLang="en-US"/>
              <a:pPr>
                <a:defRPr/>
              </a:pPr>
              <a:t>2025/3/5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EC5E4-7D7C-2035-086A-6A224057B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ABB99-9453-41B4-96F8-3E66BF54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3E0BA-BD5D-D54B-93ED-3C33C693D0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730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D8927-B453-B790-6E21-FE8027669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E1C19-2FFB-794C-8778-EBAF02FF9B8E}" type="datetimeFigureOut">
              <a:rPr lang="ja-JP" altLang="en-US"/>
              <a:pPr>
                <a:defRPr/>
              </a:pPr>
              <a:t>2025/3/5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704E-6307-006D-C60C-A6EC20B7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8AABF-A146-A3CD-D244-4884618EB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8123C-07A2-C34C-9E30-FBE42B6527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35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A2D9670-BB9C-1441-2055-36407E560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08D9D-A1A2-F84B-9741-2AF061F7C22A}" type="datetimeFigureOut">
              <a:rPr lang="ja-JP" altLang="en-US"/>
              <a:pPr>
                <a:defRPr/>
              </a:pPr>
              <a:t>2025/3/5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0BCD523-4698-8B26-ADD7-5E3142A9F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71388A-B7BD-67AD-797D-860EE0DC5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5375A-B27D-B345-9EFE-8F67A0D9DE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972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2F4B2D8-BB47-45D1-C73C-2110AC7BB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4F9CC-94A9-8C41-ADAA-5C4A021DBACC}" type="datetimeFigureOut">
              <a:rPr lang="ja-JP" altLang="en-US"/>
              <a:pPr>
                <a:defRPr/>
              </a:pPr>
              <a:t>2025/3/5</a:t>
            </a:fld>
            <a:endParaRPr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162071F-234F-E856-B751-D980EFC86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DFD4DFE-FB7C-DB04-4D7F-905B4116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6DCCD-F660-B340-AF0F-5CBF589080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87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F3C7467-4A19-9A3F-EB44-025FDCA2D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84652-17E4-3D46-BAFA-CBC109780AAB}" type="datetimeFigureOut">
              <a:rPr lang="ja-JP" altLang="en-US"/>
              <a:pPr>
                <a:defRPr/>
              </a:pPr>
              <a:t>2025/3/5</a:t>
            </a:fld>
            <a:endParaRPr lang="ja-JP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F8ED54C-8FA6-8244-76A1-14A5D1697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EF0D7A7-DAD5-8BD9-EED3-6DF42AF2B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B8B90-AE07-654C-A5CE-47DBB9B8FF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783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5FE4BCD-561F-80B1-7298-DEB8A4FBA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67C15-2064-8A41-A987-081347729309}" type="datetimeFigureOut">
              <a:rPr lang="ja-JP" altLang="en-US"/>
              <a:pPr>
                <a:defRPr/>
              </a:pPr>
              <a:t>2025/3/5</a:t>
            </a:fld>
            <a:endParaRPr lang="ja-JP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8CE0770-E9FD-987E-21BF-AF769CC96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11F72D0-7CE0-2D22-4D53-04A397ED7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78A1C-CCC7-FE49-97A7-5333287AE6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4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072465-107E-E351-8B0B-8E005CD7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DCC37-D23A-2247-9721-4F48F7C6ECFC}" type="datetimeFigureOut">
              <a:rPr lang="ja-JP" altLang="en-US"/>
              <a:pPr>
                <a:defRPr/>
              </a:pPr>
              <a:t>2025/3/5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5AB672F-19AE-2EE1-6D36-18DB3B3BA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14A17A9-1786-66FA-24C5-E5137E26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72C74-38A0-3F42-9FB1-1CD2C909B3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176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rtlCol="0">
            <a:normAutofit/>
          </a:bodyPr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DC0D179-16FC-64A9-838E-39C494482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9192C-6958-BA45-9310-3EBCA52EC0B4}" type="datetimeFigureOut">
              <a:rPr lang="ja-JP" altLang="en-US"/>
              <a:pPr>
                <a:defRPr/>
              </a:pPr>
              <a:t>2025/3/5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183113-3BCB-EFAB-D97B-8454168FE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4A91A2-DCB0-C214-4B09-67CE2D7A9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14041-6FC9-904A-9C80-957FEC58AE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730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0FBBEB9-5D97-D1E2-3582-80CE7E2E6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79475" y="511175"/>
            <a:ext cx="11042650" cy="185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1437FC7-60CD-A86F-EB61-3842189BDB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79475" y="2555875"/>
            <a:ext cx="11042650" cy="609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D757A-9AE7-1B80-0BF0-AB93DA1727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9475" y="8899525"/>
            <a:ext cx="288131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68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452C4F-3D47-2D47-BF59-497D5EC83780}" type="datetimeFigureOut">
              <a:rPr lang="ja-JP" altLang="en-US"/>
              <a:pPr>
                <a:defRPr/>
              </a:pPr>
              <a:t>2025/3/5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D4C1D-C782-6CC9-A634-709CA5198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40213" y="8899525"/>
            <a:ext cx="43211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68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528E6-DBA3-37E5-37A2-52200A51AB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40813" y="8899525"/>
            <a:ext cx="2881312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68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B78455-3599-EA46-A70B-700AE892F6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795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61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2795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6100">
          <a:solidFill>
            <a:schemeClr val="tx1"/>
          </a:solidFill>
          <a:latin typeface="Calibri Light" panose="020F0302020204030204" pitchFamily="34" charset="0"/>
        </a:defRPr>
      </a:lvl2pPr>
      <a:lvl3pPr algn="l" defTabSz="12795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6100">
          <a:solidFill>
            <a:schemeClr val="tx1"/>
          </a:solidFill>
          <a:latin typeface="Calibri Light" panose="020F0302020204030204" pitchFamily="34" charset="0"/>
        </a:defRPr>
      </a:lvl3pPr>
      <a:lvl4pPr algn="l" defTabSz="12795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6100">
          <a:solidFill>
            <a:schemeClr val="tx1"/>
          </a:solidFill>
          <a:latin typeface="Calibri Light" panose="020F0302020204030204" pitchFamily="34" charset="0"/>
        </a:defRPr>
      </a:lvl4pPr>
      <a:lvl5pPr algn="l" defTabSz="12795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61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1279525" rtl="0" fontAlgn="base">
        <a:lnSpc>
          <a:spcPct val="90000"/>
        </a:lnSpc>
        <a:spcBef>
          <a:spcPct val="0"/>
        </a:spcBef>
        <a:spcAft>
          <a:spcPct val="0"/>
        </a:spcAft>
        <a:defRPr kumimoji="1" sz="61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1279525" rtl="0" fontAlgn="base">
        <a:lnSpc>
          <a:spcPct val="90000"/>
        </a:lnSpc>
        <a:spcBef>
          <a:spcPct val="0"/>
        </a:spcBef>
        <a:spcAft>
          <a:spcPct val="0"/>
        </a:spcAft>
        <a:defRPr kumimoji="1" sz="61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1279525" rtl="0" fontAlgn="base">
        <a:lnSpc>
          <a:spcPct val="90000"/>
        </a:lnSpc>
        <a:spcBef>
          <a:spcPct val="0"/>
        </a:spcBef>
        <a:spcAft>
          <a:spcPct val="0"/>
        </a:spcAft>
        <a:defRPr kumimoji="1" sz="61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1279525" rtl="0" fontAlgn="base">
        <a:lnSpc>
          <a:spcPct val="90000"/>
        </a:lnSpc>
        <a:spcBef>
          <a:spcPct val="0"/>
        </a:spcBef>
        <a:spcAft>
          <a:spcPct val="0"/>
        </a:spcAft>
        <a:defRPr kumimoji="1" sz="61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319088" indent="-319088" algn="l" defTabSz="1279525" rtl="0" eaLnBrk="0" fontAlgn="base" hangingPunct="0">
        <a:lnSpc>
          <a:spcPct val="90000"/>
        </a:lnSpc>
        <a:spcBef>
          <a:spcPts val="1400"/>
        </a:spcBef>
        <a:spcAft>
          <a:spcPct val="0"/>
        </a:spcAft>
        <a:buFont typeface="Arial" panose="020B0604020202020204" pitchFamily="34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58850" indent="-319088" algn="l" defTabSz="1279525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BCF85706-BAC9-669A-3248-16965D9FED4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798425" cy="960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6" descr="&quot;&quot;">
            <a:extLst>
              <a:ext uri="{FF2B5EF4-FFF2-40B4-BE49-F238E27FC236}">
                <a16:creationId xmlns:a16="http://schemas.microsoft.com/office/drawing/2014/main" id="{5CE5C3E9-E885-74F4-B580-634AFDA1D17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879475" y="1009650"/>
            <a:ext cx="11042650" cy="7581900"/>
          </a:xfrm>
          <a:custGeom>
            <a:avLst/>
            <a:gdLst>
              <a:gd name="connsiteX0" fmla="*/ 0 w 11041380"/>
              <a:gd name="connsiteY0" fmla="*/ 0 h 7582531"/>
              <a:gd name="connsiteX1" fmla="*/ 579672 w 11041380"/>
              <a:gd name="connsiteY1" fmla="*/ 0 h 7582531"/>
              <a:gd name="connsiteX2" fmla="*/ 938517 w 11041380"/>
              <a:gd name="connsiteY2" fmla="*/ 0 h 7582531"/>
              <a:gd name="connsiteX3" fmla="*/ 1849431 w 11041380"/>
              <a:gd name="connsiteY3" fmla="*/ 0 h 7582531"/>
              <a:gd name="connsiteX4" fmla="*/ 2429104 w 11041380"/>
              <a:gd name="connsiteY4" fmla="*/ 0 h 7582531"/>
              <a:gd name="connsiteX5" fmla="*/ 3008776 w 11041380"/>
              <a:gd name="connsiteY5" fmla="*/ 0 h 7582531"/>
              <a:gd name="connsiteX6" fmla="*/ 3919690 w 11041380"/>
              <a:gd name="connsiteY6" fmla="*/ 0 h 7582531"/>
              <a:gd name="connsiteX7" fmla="*/ 4388949 w 11041380"/>
              <a:gd name="connsiteY7" fmla="*/ 0 h 7582531"/>
              <a:gd name="connsiteX8" fmla="*/ 5299862 w 11041380"/>
              <a:gd name="connsiteY8" fmla="*/ 0 h 7582531"/>
              <a:gd name="connsiteX9" fmla="*/ 6210776 w 11041380"/>
              <a:gd name="connsiteY9" fmla="*/ 0 h 7582531"/>
              <a:gd name="connsiteX10" fmla="*/ 6900863 w 11041380"/>
              <a:gd name="connsiteY10" fmla="*/ 0 h 7582531"/>
              <a:gd name="connsiteX11" fmla="*/ 7811776 w 11041380"/>
              <a:gd name="connsiteY11" fmla="*/ 0 h 7582531"/>
              <a:gd name="connsiteX12" fmla="*/ 8391449 w 11041380"/>
              <a:gd name="connsiteY12" fmla="*/ 0 h 7582531"/>
              <a:gd name="connsiteX13" fmla="*/ 8971121 w 11041380"/>
              <a:gd name="connsiteY13" fmla="*/ 0 h 7582531"/>
              <a:gd name="connsiteX14" fmla="*/ 9771621 w 11041380"/>
              <a:gd name="connsiteY14" fmla="*/ 0 h 7582531"/>
              <a:gd name="connsiteX15" fmla="*/ 10351294 w 11041380"/>
              <a:gd name="connsiteY15" fmla="*/ 0 h 7582531"/>
              <a:gd name="connsiteX16" fmla="*/ 11041380 w 11041380"/>
              <a:gd name="connsiteY16" fmla="*/ 0 h 7582531"/>
              <a:gd name="connsiteX17" fmla="*/ 11041380 w 11041380"/>
              <a:gd name="connsiteY17" fmla="*/ 840972 h 7582531"/>
              <a:gd name="connsiteX18" fmla="*/ 11041380 w 11041380"/>
              <a:gd name="connsiteY18" fmla="*/ 1606118 h 7582531"/>
              <a:gd name="connsiteX19" fmla="*/ 11041380 w 11041380"/>
              <a:gd name="connsiteY19" fmla="*/ 2371264 h 7582531"/>
              <a:gd name="connsiteX20" fmla="*/ 11041380 w 11041380"/>
              <a:gd name="connsiteY20" fmla="*/ 2833109 h 7582531"/>
              <a:gd name="connsiteX21" fmla="*/ 11041380 w 11041380"/>
              <a:gd name="connsiteY21" fmla="*/ 3370780 h 7582531"/>
              <a:gd name="connsiteX22" fmla="*/ 11041380 w 11041380"/>
              <a:gd name="connsiteY22" fmla="*/ 4135926 h 7582531"/>
              <a:gd name="connsiteX23" fmla="*/ 11041380 w 11041380"/>
              <a:gd name="connsiteY23" fmla="*/ 4749422 h 7582531"/>
              <a:gd name="connsiteX24" fmla="*/ 11041380 w 11041380"/>
              <a:gd name="connsiteY24" fmla="*/ 5287092 h 7582531"/>
              <a:gd name="connsiteX25" fmla="*/ 11041380 w 11041380"/>
              <a:gd name="connsiteY25" fmla="*/ 6052238 h 7582531"/>
              <a:gd name="connsiteX26" fmla="*/ 11041380 w 11041380"/>
              <a:gd name="connsiteY26" fmla="*/ 6741559 h 7582531"/>
              <a:gd name="connsiteX27" fmla="*/ 11041380 w 11041380"/>
              <a:gd name="connsiteY27" fmla="*/ 7582531 h 7582531"/>
              <a:gd name="connsiteX28" fmla="*/ 10130466 w 11041380"/>
              <a:gd name="connsiteY28" fmla="*/ 7582531 h 7582531"/>
              <a:gd name="connsiteX29" fmla="*/ 9329966 w 11041380"/>
              <a:gd name="connsiteY29" fmla="*/ 7582531 h 7582531"/>
              <a:gd name="connsiteX30" fmla="*/ 8860707 w 11041380"/>
              <a:gd name="connsiteY30" fmla="*/ 7582531 h 7582531"/>
              <a:gd name="connsiteX31" fmla="*/ 8060207 w 11041380"/>
              <a:gd name="connsiteY31" fmla="*/ 7582531 h 7582531"/>
              <a:gd name="connsiteX32" fmla="*/ 7701363 w 11041380"/>
              <a:gd name="connsiteY32" fmla="*/ 7582531 h 7582531"/>
              <a:gd name="connsiteX33" fmla="*/ 6900863 w 11041380"/>
              <a:gd name="connsiteY33" fmla="*/ 7582531 h 7582531"/>
              <a:gd name="connsiteX34" fmla="*/ 6431604 w 11041380"/>
              <a:gd name="connsiteY34" fmla="*/ 7582531 h 7582531"/>
              <a:gd name="connsiteX35" fmla="*/ 6072759 w 11041380"/>
              <a:gd name="connsiteY35" fmla="*/ 7582531 h 7582531"/>
              <a:gd name="connsiteX36" fmla="*/ 5603500 w 11041380"/>
              <a:gd name="connsiteY36" fmla="*/ 7582531 h 7582531"/>
              <a:gd name="connsiteX37" fmla="*/ 4803000 w 11041380"/>
              <a:gd name="connsiteY37" fmla="*/ 7582531 h 7582531"/>
              <a:gd name="connsiteX38" fmla="*/ 4333742 w 11041380"/>
              <a:gd name="connsiteY38" fmla="*/ 7582531 h 7582531"/>
              <a:gd name="connsiteX39" fmla="*/ 3974897 w 11041380"/>
              <a:gd name="connsiteY39" fmla="*/ 7582531 h 7582531"/>
              <a:gd name="connsiteX40" fmla="*/ 3505638 w 11041380"/>
              <a:gd name="connsiteY40" fmla="*/ 7582531 h 7582531"/>
              <a:gd name="connsiteX41" fmla="*/ 2925966 w 11041380"/>
              <a:gd name="connsiteY41" fmla="*/ 7582531 h 7582531"/>
              <a:gd name="connsiteX42" fmla="*/ 2235879 w 11041380"/>
              <a:gd name="connsiteY42" fmla="*/ 7582531 h 7582531"/>
              <a:gd name="connsiteX43" fmla="*/ 1766621 w 11041380"/>
              <a:gd name="connsiteY43" fmla="*/ 7582531 h 7582531"/>
              <a:gd name="connsiteX44" fmla="*/ 855707 w 11041380"/>
              <a:gd name="connsiteY44" fmla="*/ 7582531 h 7582531"/>
              <a:gd name="connsiteX45" fmla="*/ 0 w 11041380"/>
              <a:gd name="connsiteY45" fmla="*/ 7582531 h 7582531"/>
              <a:gd name="connsiteX46" fmla="*/ 0 w 11041380"/>
              <a:gd name="connsiteY46" fmla="*/ 6741559 h 7582531"/>
              <a:gd name="connsiteX47" fmla="*/ 0 w 11041380"/>
              <a:gd name="connsiteY47" fmla="*/ 6052238 h 7582531"/>
              <a:gd name="connsiteX48" fmla="*/ 0 w 11041380"/>
              <a:gd name="connsiteY48" fmla="*/ 5362917 h 7582531"/>
              <a:gd name="connsiteX49" fmla="*/ 0 w 11041380"/>
              <a:gd name="connsiteY49" fmla="*/ 4749422 h 7582531"/>
              <a:gd name="connsiteX50" fmla="*/ 0 w 11041380"/>
              <a:gd name="connsiteY50" fmla="*/ 3984275 h 7582531"/>
              <a:gd name="connsiteX51" fmla="*/ 0 w 11041380"/>
              <a:gd name="connsiteY51" fmla="*/ 3294954 h 7582531"/>
              <a:gd name="connsiteX52" fmla="*/ 0 w 11041380"/>
              <a:gd name="connsiteY52" fmla="*/ 2453983 h 7582531"/>
              <a:gd name="connsiteX53" fmla="*/ 0 w 11041380"/>
              <a:gd name="connsiteY53" fmla="*/ 1613011 h 7582531"/>
              <a:gd name="connsiteX54" fmla="*/ 0 w 11041380"/>
              <a:gd name="connsiteY54" fmla="*/ 847865 h 7582531"/>
              <a:gd name="connsiteX55" fmla="*/ 0 w 11041380"/>
              <a:gd name="connsiteY55" fmla="*/ 0 h 7582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1041380" h="7582531" extrusionOk="0">
                <a:moveTo>
                  <a:pt x="0" y="0"/>
                </a:moveTo>
                <a:cubicBezTo>
                  <a:pt x="283792" y="-21183"/>
                  <a:pt x="292532" y="7667"/>
                  <a:pt x="579672" y="0"/>
                </a:cubicBezTo>
                <a:cubicBezTo>
                  <a:pt x="865717" y="-4546"/>
                  <a:pt x="835634" y="12751"/>
                  <a:pt x="938517" y="0"/>
                </a:cubicBezTo>
                <a:cubicBezTo>
                  <a:pt x="976343" y="47560"/>
                  <a:pt x="1480404" y="110052"/>
                  <a:pt x="1849431" y="0"/>
                </a:cubicBezTo>
                <a:cubicBezTo>
                  <a:pt x="2198164" y="-32618"/>
                  <a:pt x="2260643" y="-1898"/>
                  <a:pt x="2429104" y="0"/>
                </a:cubicBezTo>
                <a:cubicBezTo>
                  <a:pt x="2638129" y="9158"/>
                  <a:pt x="2768673" y="-18899"/>
                  <a:pt x="3008776" y="0"/>
                </a:cubicBezTo>
                <a:cubicBezTo>
                  <a:pt x="3188128" y="4770"/>
                  <a:pt x="3560736" y="27919"/>
                  <a:pt x="3919690" y="0"/>
                </a:cubicBezTo>
                <a:cubicBezTo>
                  <a:pt x="4263954" y="-15695"/>
                  <a:pt x="4283913" y="25545"/>
                  <a:pt x="4388949" y="0"/>
                </a:cubicBezTo>
                <a:cubicBezTo>
                  <a:pt x="4501120" y="-16088"/>
                  <a:pt x="5107859" y="-18397"/>
                  <a:pt x="5299862" y="0"/>
                </a:cubicBezTo>
                <a:cubicBezTo>
                  <a:pt x="5508811" y="22859"/>
                  <a:pt x="6037454" y="-3123"/>
                  <a:pt x="6210776" y="0"/>
                </a:cubicBezTo>
                <a:cubicBezTo>
                  <a:pt x="6408322" y="32390"/>
                  <a:pt x="6748830" y="17469"/>
                  <a:pt x="6900863" y="0"/>
                </a:cubicBezTo>
                <a:cubicBezTo>
                  <a:pt x="7062554" y="13362"/>
                  <a:pt x="7500807" y="-23954"/>
                  <a:pt x="7811776" y="0"/>
                </a:cubicBezTo>
                <a:cubicBezTo>
                  <a:pt x="8148486" y="31233"/>
                  <a:pt x="8198806" y="-36008"/>
                  <a:pt x="8391449" y="0"/>
                </a:cubicBezTo>
                <a:cubicBezTo>
                  <a:pt x="8580172" y="23186"/>
                  <a:pt x="8812915" y="-27418"/>
                  <a:pt x="8971121" y="0"/>
                </a:cubicBezTo>
                <a:cubicBezTo>
                  <a:pt x="9059743" y="6208"/>
                  <a:pt x="9444360" y="-3745"/>
                  <a:pt x="9771621" y="0"/>
                </a:cubicBezTo>
                <a:cubicBezTo>
                  <a:pt x="10091209" y="-16665"/>
                  <a:pt x="10076326" y="30662"/>
                  <a:pt x="10351294" y="0"/>
                </a:cubicBezTo>
                <a:cubicBezTo>
                  <a:pt x="10615896" y="-21484"/>
                  <a:pt x="10746400" y="27697"/>
                  <a:pt x="11041380" y="0"/>
                </a:cubicBezTo>
                <a:cubicBezTo>
                  <a:pt x="11068636" y="438040"/>
                  <a:pt x="11083328" y="572341"/>
                  <a:pt x="11041380" y="840972"/>
                </a:cubicBezTo>
                <a:cubicBezTo>
                  <a:pt x="11002111" y="1121759"/>
                  <a:pt x="10965404" y="1388330"/>
                  <a:pt x="11041380" y="1606118"/>
                </a:cubicBezTo>
                <a:cubicBezTo>
                  <a:pt x="11081189" y="1848466"/>
                  <a:pt x="11028467" y="1995856"/>
                  <a:pt x="11041380" y="2371264"/>
                </a:cubicBezTo>
                <a:cubicBezTo>
                  <a:pt x="11043169" y="2744683"/>
                  <a:pt x="11042569" y="2712419"/>
                  <a:pt x="11041380" y="2833109"/>
                </a:cubicBezTo>
                <a:cubicBezTo>
                  <a:pt x="11049304" y="2967846"/>
                  <a:pt x="11018289" y="3217450"/>
                  <a:pt x="11041380" y="3370780"/>
                </a:cubicBezTo>
                <a:cubicBezTo>
                  <a:pt x="11041275" y="3584984"/>
                  <a:pt x="11025388" y="3921336"/>
                  <a:pt x="11041380" y="4135926"/>
                </a:cubicBezTo>
                <a:cubicBezTo>
                  <a:pt x="11074752" y="4342353"/>
                  <a:pt x="11015574" y="4500587"/>
                  <a:pt x="11041380" y="4749422"/>
                </a:cubicBezTo>
                <a:cubicBezTo>
                  <a:pt x="11088530" y="4972720"/>
                  <a:pt x="11028166" y="5105971"/>
                  <a:pt x="11041380" y="5287092"/>
                </a:cubicBezTo>
                <a:cubicBezTo>
                  <a:pt x="11021777" y="5497694"/>
                  <a:pt x="11040549" y="5772660"/>
                  <a:pt x="11041380" y="6052238"/>
                </a:cubicBezTo>
                <a:cubicBezTo>
                  <a:pt x="11033592" y="6275784"/>
                  <a:pt x="11060389" y="6431971"/>
                  <a:pt x="11041380" y="6741559"/>
                </a:cubicBezTo>
                <a:cubicBezTo>
                  <a:pt x="11025471" y="7011681"/>
                  <a:pt x="11062054" y="7234595"/>
                  <a:pt x="11041380" y="7582531"/>
                </a:cubicBezTo>
                <a:cubicBezTo>
                  <a:pt x="10630405" y="7624416"/>
                  <a:pt x="10506320" y="7587527"/>
                  <a:pt x="10130466" y="7582531"/>
                </a:cubicBezTo>
                <a:cubicBezTo>
                  <a:pt x="9776854" y="7600932"/>
                  <a:pt x="9598460" y="7619384"/>
                  <a:pt x="9329966" y="7582531"/>
                </a:cubicBezTo>
                <a:cubicBezTo>
                  <a:pt x="9060737" y="7560864"/>
                  <a:pt x="9030895" y="7568686"/>
                  <a:pt x="8860707" y="7582531"/>
                </a:cubicBezTo>
                <a:cubicBezTo>
                  <a:pt x="8740379" y="7594367"/>
                  <a:pt x="8433917" y="7619543"/>
                  <a:pt x="8060207" y="7582531"/>
                </a:cubicBezTo>
                <a:cubicBezTo>
                  <a:pt x="7969346" y="7565521"/>
                  <a:pt x="7841555" y="7567501"/>
                  <a:pt x="7701363" y="7582531"/>
                </a:cubicBezTo>
                <a:cubicBezTo>
                  <a:pt x="7557649" y="7583534"/>
                  <a:pt x="7239068" y="7635257"/>
                  <a:pt x="6900863" y="7582531"/>
                </a:cubicBezTo>
                <a:cubicBezTo>
                  <a:pt x="6576168" y="7566795"/>
                  <a:pt x="6659937" y="7606480"/>
                  <a:pt x="6431604" y="7582531"/>
                </a:cubicBezTo>
                <a:cubicBezTo>
                  <a:pt x="6209525" y="7569200"/>
                  <a:pt x="6209658" y="7585448"/>
                  <a:pt x="6072759" y="7582531"/>
                </a:cubicBezTo>
                <a:cubicBezTo>
                  <a:pt x="5942325" y="7598922"/>
                  <a:pt x="5823733" y="7602846"/>
                  <a:pt x="5603500" y="7582531"/>
                </a:cubicBezTo>
                <a:cubicBezTo>
                  <a:pt x="5393199" y="7580341"/>
                  <a:pt x="5129984" y="7615919"/>
                  <a:pt x="4803000" y="7582531"/>
                </a:cubicBezTo>
                <a:cubicBezTo>
                  <a:pt x="4467773" y="7581241"/>
                  <a:pt x="4512603" y="7600746"/>
                  <a:pt x="4333742" y="7582531"/>
                </a:cubicBezTo>
                <a:cubicBezTo>
                  <a:pt x="4148445" y="7589883"/>
                  <a:pt x="4073560" y="7570085"/>
                  <a:pt x="3974897" y="7582531"/>
                </a:cubicBezTo>
                <a:cubicBezTo>
                  <a:pt x="3879105" y="7612929"/>
                  <a:pt x="3710809" y="7576911"/>
                  <a:pt x="3505638" y="7582531"/>
                </a:cubicBezTo>
                <a:cubicBezTo>
                  <a:pt x="3336115" y="7595262"/>
                  <a:pt x="3116678" y="7605751"/>
                  <a:pt x="2925966" y="7582531"/>
                </a:cubicBezTo>
                <a:cubicBezTo>
                  <a:pt x="2766487" y="7540605"/>
                  <a:pt x="2389171" y="7543484"/>
                  <a:pt x="2235879" y="7582531"/>
                </a:cubicBezTo>
                <a:cubicBezTo>
                  <a:pt x="2074105" y="7571641"/>
                  <a:pt x="1919805" y="7571531"/>
                  <a:pt x="1766621" y="7582531"/>
                </a:cubicBezTo>
                <a:cubicBezTo>
                  <a:pt x="1598802" y="7681909"/>
                  <a:pt x="1144791" y="7591213"/>
                  <a:pt x="855707" y="7582531"/>
                </a:cubicBezTo>
                <a:cubicBezTo>
                  <a:pt x="480480" y="7624292"/>
                  <a:pt x="338530" y="7601402"/>
                  <a:pt x="0" y="7582531"/>
                </a:cubicBezTo>
                <a:cubicBezTo>
                  <a:pt x="62369" y="7361068"/>
                  <a:pt x="19295" y="7006680"/>
                  <a:pt x="0" y="6741559"/>
                </a:cubicBezTo>
                <a:cubicBezTo>
                  <a:pt x="-8996" y="6460663"/>
                  <a:pt x="-9366" y="6376617"/>
                  <a:pt x="0" y="6052238"/>
                </a:cubicBezTo>
                <a:cubicBezTo>
                  <a:pt x="19492" y="5747867"/>
                  <a:pt x="42427" y="5541834"/>
                  <a:pt x="0" y="5362917"/>
                </a:cubicBezTo>
                <a:cubicBezTo>
                  <a:pt x="-26067" y="5153588"/>
                  <a:pt x="15042" y="4974632"/>
                  <a:pt x="0" y="4749422"/>
                </a:cubicBezTo>
                <a:cubicBezTo>
                  <a:pt x="-4965" y="4536085"/>
                  <a:pt x="16778" y="4149789"/>
                  <a:pt x="0" y="3984275"/>
                </a:cubicBezTo>
                <a:cubicBezTo>
                  <a:pt x="31656" y="3792879"/>
                  <a:pt x="34008" y="3491984"/>
                  <a:pt x="0" y="3294954"/>
                </a:cubicBezTo>
                <a:cubicBezTo>
                  <a:pt x="5003" y="3104705"/>
                  <a:pt x="27465" y="2643222"/>
                  <a:pt x="0" y="2453983"/>
                </a:cubicBezTo>
                <a:cubicBezTo>
                  <a:pt x="-29706" y="2265652"/>
                  <a:pt x="3719" y="1957079"/>
                  <a:pt x="0" y="1613011"/>
                </a:cubicBezTo>
                <a:cubicBezTo>
                  <a:pt x="-75812" y="1273030"/>
                  <a:pt x="24294" y="1131934"/>
                  <a:pt x="0" y="847865"/>
                </a:cubicBezTo>
                <a:cubicBezTo>
                  <a:pt x="-28633" y="575856"/>
                  <a:pt x="-20384" y="204264"/>
                  <a:pt x="0" y="0"/>
                </a:cubicBezTo>
                <a:close/>
              </a:path>
            </a:pathLst>
          </a:custGeom>
          <a:noFill/>
          <a:ln w="47625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6" name="テキスト ボックス 2">
            <a:extLst>
              <a:ext uri="{FF2B5EF4-FFF2-40B4-BE49-F238E27FC236}">
                <a16:creationId xmlns:a16="http://schemas.microsoft.com/office/drawing/2014/main" id="{CBAE042D-AE24-907D-4A2E-59BEE72AE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24000" y="73152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71E5FB6-9EEE-CA7D-62E6-88643A685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561" y="835660"/>
            <a:ext cx="10975564" cy="77558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</TotalTime>
  <Words>0</Words>
  <Application>Microsoft Macintosh PowerPoint</Application>
  <PresentationFormat>A3 297x420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SPタオルの作り方5ヶ条</dc:title>
  <dc:creator>Toru Umezu</dc:creator>
  <cp:lastModifiedBy>Toru Umezu</cp:lastModifiedBy>
  <cp:revision>88</cp:revision>
  <cp:lastPrinted>2025-01-14T07:13:37Z</cp:lastPrinted>
  <dcterms:created xsi:type="dcterms:W3CDTF">2019-11-11T13:33:10Z</dcterms:created>
  <dcterms:modified xsi:type="dcterms:W3CDTF">2025-03-05T12:02:14Z</dcterms:modified>
</cp:coreProperties>
</file>